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–Johnny Appleseed"/>
          <p:cNvSpPr txBox="1"/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–Johnny Appleseed</a:t>
            </a:r>
          </a:p>
        </p:txBody>
      </p:sp>
      <p:sp>
        <p:nvSpPr>
          <p:cNvPr id="120" name="“Type a quote here.”"/>
          <p:cNvSpPr txBox="1"/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“Type a quote here.” </a:t>
            </a:r>
          </a:p>
        </p:txBody>
      </p:sp>
      <p:sp>
        <p:nvSpPr>
          <p:cNvPr id="121" name="Slide Number"/>
          <p:cNvSpPr txBox="1"/>
          <p:nvPr>
            <p:ph type="sldNum" sz="quarter" idx="2"/>
          </p:nvPr>
        </p:nvSpPr>
        <p:spPr>
          <a:xfrm>
            <a:off x="6385373" y="9296400"/>
            <a:ext cx="227280" cy="3243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pSp>
        <p:nvGrpSpPr>
          <p:cNvPr id="124" name="Image Gallery"/>
          <p:cNvGrpSpPr/>
          <p:nvPr/>
        </p:nvGrpSpPr>
        <p:grpSpPr>
          <a:xfrm>
            <a:off x="-3085103" y="-28654"/>
            <a:ext cx="16130655" cy="10349642"/>
            <a:chOff x="0" y="0"/>
            <a:chExt cx="16130654" cy="10349641"/>
          </a:xfrm>
        </p:grpSpPr>
        <p:pic>
          <p:nvPicPr>
            <p:cNvPr id="122" name="E139623F-3092-4043-8F79-4A3BFD6A24F4-L0-001.jpeg" descr="E139623F-3092-4043-8F79-4A3BFD6A24F4-L0-001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3514" t="0" r="3514" b="0"/>
            <a:stretch>
              <a:fillRect/>
            </a:stretch>
          </p:blipFill>
          <p:spPr>
            <a:xfrm>
              <a:off x="0" y="0"/>
              <a:ext cx="16130655" cy="98109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3" name="Type to enter a caption."/>
            <p:cNvSpPr/>
            <p:nvPr/>
          </p:nvSpPr>
          <p:spPr>
            <a:xfrm>
              <a:off x="0" y="9887107"/>
              <a:ext cx="16130655" cy="4625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>
              <a:lvl1pPr>
                <a:defRPr sz="2000"/>
              </a:lvl1pPr>
            </a:lstStyle>
            <a:p>
              <a:pPr/>
              <a:r>
                <a:t>Type to enter a caption.</a:t>
              </a:r>
            </a:p>
          </p:txBody>
        </p:sp>
      </p:grpSp>
      <p:sp>
        <p:nvSpPr>
          <p:cNvPr id="125" name="主耶稣爱你"/>
          <p:cNvSpPr txBox="1"/>
          <p:nvPr>
            <p:ph type="title" idx="4294967295"/>
          </p:nvPr>
        </p:nvSpPr>
        <p:spPr>
          <a:xfrm>
            <a:off x="4704440" y="-2403440"/>
            <a:ext cx="9215084" cy="5184740"/>
          </a:xfrm>
          <a:prstGeom prst="rect">
            <a:avLst/>
          </a:prstGeom>
        </p:spPr>
        <p:txBody>
          <a:bodyPr anchor="b"/>
          <a:lstStyle>
            <a:lvl1pPr>
              <a:defRPr b="1" sz="101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主耶稣爱你</a:t>
            </a:r>
          </a:p>
        </p:txBody>
      </p:sp>
      <p:sp>
        <p:nvSpPr>
          <p:cNvPr id="126" name="Jesus Loves You"/>
          <p:cNvSpPr txBox="1"/>
          <p:nvPr/>
        </p:nvSpPr>
        <p:spPr>
          <a:xfrm>
            <a:off x="6341594" y="2821736"/>
            <a:ext cx="6574435" cy="1068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6400">
                <a:solidFill>
                  <a:srgbClr val="FFFFFF"/>
                </a:solidFill>
              </a:defRPr>
            </a:lvl1pPr>
          </a:lstStyle>
          <a:p>
            <a:pPr/>
            <a:r>
              <a:t>Jesus Loves You</a:t>
            </a:r>
          </a:p>
        </p:txBody>
      </p:sp>
      <p:sp>
        <p:nvSpPr>
          <p:cNvPr id="127" name="词曲：杨沐恩"/>
          <p:cNvSpPr txBox="1"/>
          <p:nvPr>
            <p:ph type="body" sz="quarter" idx="4294967295"/>
          </p:nvPr>
        </p:nvSpPr>
        <p:spPr>
          <a:xfrm>
            <a:off x="5266487" y="7834632"/>
            <a:ext cx="6190011" cy="2069183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60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词曲：杨沐恩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当你疼痛无力难过…"/>
          <p:cNvSpPr txBox="1"/>
          <p:nvPr>
            <p:ph type="title"/>
          </p:nvPr>
        </p:nvSpPr>
        <p:spPr>
          <a:xfrm>
            <a:off x="953170" y="92707"/>
            <a:ext cx="10239325" cy="5277143"/>
          </a:xfrm>
          <a:prstGeom prst="rect">
            <a:avLst/>
          </a:prstGeom>
        </p:spPr>
        <p:txBody>
          <a:bodyPr/>
          <a:lstStyle/>
          <a:p>
            <a:pPr defTabSz="531622">
              <a:defRPr sz="7280"/>
            </a:pPr>
            <a:r>
              <a:t>当你疼痛无力难过</a:t>
            </a:r>
          </a:p>
          <a:p>
            <a:pPr defTabSz="531622">
              <a:defRPr sz="7280"/>
            </a:pPr>
            <a:r>
              <a:t>主必用慈爱抚慰你</a:t>
            </a:r>
          </a:p>
          <a:p>
            <a:pPr defTabSz="531622">
              <a:defRPr sz="7280"/>
            </a:pPr>
            <a:r>
              <a:t>你听你听主的声音</a:t>
            </a:r>
          </a:p>
          <a:p>
            <a:pPr defTabSz="531622">
              <a:defRPr sz="7280"/>
            </a:pPr>
            <a:r>
              <a:t>我耶和华是医治你的</a:t>
            </a:r>
          </a:p>
        </p:txBody>
      </p:sp>
      <p:sp>
        <p:nvSpPr>
          <p:cNvPr id="130" name="Slide Number"/>
          <p:cNvSpPr txBox="1"/>
          <p:nvPr>
            <p:ph type="sldNum" sz="quarter" idx="2"/>
          </p:nvPr>
        </p:nvSpPr>
        <p:spPr>
          <a:xfrm>
            <a:off x="6385373" y="9296400"/>
            <a:ext cx="227280" cy="3243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31" name="When you are in pain and sorrow…"/>
          <p:cNvSpPr txBox="1"/>
          <p:nvPr/>
        </p:nvSpPr>
        <p:spPr>
          <a:xfrm>
            <a:off x="491937" y="6264766"/>
            <a:ext cx="12412981" cy="3030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0" sz="4800">
                <a:latin typeface="+mn-lt"/>
                <a:ea typeface="+mn-ea"/>
                <a:cs typeface="+mn-cs"/>
                <a:sym typeface="Helvetica Neue Medium"/>
              </a:defRPr>
            </a:pPr>
            <a:r>
              <a:t>When you are in pain and sorrow </a:t>
            </a:r>
          </a:p>
          <a:p>
            <a:pPr>
              <a:defRPr b="0" sz="4800">
                <a:latin typeface="+mn-lt"/>
                <a:ea typeface="+mn-ea"/>
                <a:cs typeface="+mn-cs"/>
                <a:sym typeface="Helvetica Neue Medium"/>
              </a:defRPr>
            </a:pPr>
            <a:r>
              <a:t>The Lord comforts you with His tender love</a:t>
            </a:r>
          </a:p>
          <a:p>
            <a:pPr>
              <a:defRPr b="0" sz="4800">
                <a:latin typeface="+mn-lt"/>
                <a:ea typeface="+mn-ea"/>
                <a:cs typeface="+mn-cs"/>
                <a:sym typeface="Helvetica Neue Medium"/>
              </a:defRPr>
            </a:pPr>
            <a:r>
              <a:t>Listen, listen to what the Lord said </a:t>
            </a:r>
          </a:p>
          <a:p>
            <a:pPr>
              <a:defRPr b="0" sz="4800">
                <a:latin typeface="+mn-lt"/>
                <a:ea typeface="+mn-ea"/>
                <a:cs typeface="+mn-cs"/>
                <a:sym typeface="Helvetica Neue Medium"/>
              </a:defRPr>
            </a:pPr>
            <a:r>
              <a:t>“For I am the Lord, who heals you”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当你绝望无助软弱…"/>
          <p:cNvSpPr txBox="1"/>
          <p:nvPr>
            <p:ph type="title"/>
          </p:nvPr>
        </p:nvSpPr>
        <p:spPr>
          <a:xfrm>
            <a:off x="900365" y="321528"/>
            <a:ext cx="11204070" cy="5290987"/>
          </a:xfrm>
          <a:prstGeom prst="rect">
            <a:avLst/>
          </a:prstGeom>
        </p:spPr>
        <p:txBody>
          <a:bodyPr/>
          <a:lstStyle/>
          <a:p>
            <a:pPr defTabSz="531622">
              <a:defRPr sz="7280"/>
            </a:pPr>
            <a:r>
              <a:t>当你绝望无助软弱</a:t>
            </a:r>
          </a:p>
          <a:p>
            <a:pPr defTabSz="531622">
              <a:defRPr sz="7280"/>
            </a:pPr>
            <a:r>
              <a:t>主必照应许恩待你</a:t>
            </a:r>
          </a:p>
          <a:p>
            <a:pPr defTabSz="531622">
              <a:defRPr sz="7280"/>
            </a:pPr>
            <a:r>
              <a:t>你听你听主的声音</a:t>
            </a:r>
          </a:p>
          <a:p>
            <a:pPr defTabSz="531622">
              <a:defRPr sz="7280"/>
            </a:pPr>
            <a:r>
              <a:t>困苦穷乏人神必不离弃</a:t>
            </a:r>
          </a:p>
        </p:txBody>
      </p:sp>
      <p:sp>
        <p:nvSpPr>
          <p:cNvPr id="134" name="Slide Number"/>
          <p:cNvSpPr txBox="1"/>
          <p:nvPr>
            <p:ph type="sldNum" sz="quarter" idx="2"/>
          </p:nvPr>
        </p:nvSpPr>
        <p:spPr>
          <a:xfrm>
            <a:off x="6385373" y="9296400"/>
            <a:ext cx="227280" cy="3243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35" name="When you are desperate and helpless…"/>
          <p:cNvSpPr txBox="1"/>
          <p:nvPr/>
        </p:nvSpPr>
        <p:spPr>
          <a:xfrm>
            <a:off x="-375063" y="5785638"/>
            <a:ext cx="13282497" cy="2474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0" sz="3900">
                <a:latin typeface="+mn-lt"/>
                <a:ea typeface="+mn-ea"/>
                <a:cs typeface="+mn-cs"/>
                <a:sym typeface="Helvetica Neue Medium"/>
              </a:defRPr>
            </a:pPr>
            <a:r>
              <a:t>When you are desperate and helpless </a:t>
            </a:r>
          </a:p>
          <a:p>
            <a:pPr>
              <a:defRPr b="0" sz="3900">
                <a:latin typeface="+mn-lt"/>
                <a:ea typeface="+mn-ea"/>
                <a:cs typeface="+mn-cs"/>
                <a:sym typeface="Helvetica Neue Medium"/>
              </a:defRPr>
            </a:pPr>
            <a:r>
              <a:t>The Lord gives you grace according to His promise</a:t>
            </a:r>
          </a:p>
          <a:p>
            <a:pPr>
              <a:defRPr b="0" sz="3900">
                <a:latin typeface="+mn-lt"/>
                <a:ea typeface="+mn-ea"/>
                <a:cs typeface="+mn-cs"/>
                <a:sym typeface="Helvetica Neue Medium"/>
              </a:defRPr>
            </a:pPr>
            <a:r>
              <a:t>Listen, listen to what the Lord said</a:t>
            </a:r>
          </a:p>
          <a:p>
            <a:pPr>
              <a:defRPr b="0" sz="3900">
                <a:latin typeface="+mn-lt"/>
                <a:ea typeface="+mn-ea"/>
                <a:cs typeface="+mn-cs"/>
                <a:sym typeface="Helvetica Neue Medium"/>
              </a:defRPr>
            </a:pPr>
            <a:r>
              <a:t>“The poor and needy, the Lord will not forsake them”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主耶稣爱你 他甘愿舍己…"/>
          <p:cNvSpPr txBox="1"/>
          <p:nvPr>
            <p:ph type="title"/>
          </p:nvPr>
        </p:nvSpPr>
        <p:spPr>
          <a:xfrm>
            <a:off x="1270000" y="110308"/>
            <a:ext cx="10913199" cy="5263316"/>
          </a:xfrm>
          <a:prstGeom prst="rect">
            <a:avLst/>
          </a:prstGeom>
        </p:spPr>
        <p:txBody>
          <a:bodyPr/>
          <a:lstStyle/>
          <a:p>
            <a:pPr defTabSz="525779">
              <a:defRPr sz="7200"/>
            </a:pPr>
            <a:r>
              <a:t>主耶稣爱你 他甘愿舍己</a:t>
            </a:r>
          </a:p>
          <a:p>
            <a:pPr defTabSz="525779">
              <a:defRPr sz="7200"/>
            </a:pPr>
            <a:r>
              <a:t>十架宝血将你我罪洁净</a:t>
            </a:r>
          </a:p>
          <a:p>
            <a:pPr defTabSz="525779">
              <a:defRPr sz="7200"/>
            </a:pPr>
            <a:r>
              <a:t>主耶稣爱你 赐救赎宏恩</a:t>
            </a:r>
          </a:p>
          <a:p>
            <a:pPr defTabSz="525779">
              <a:defRPr sz="7200"/>
            </a:pPr>
            <a:r>
              <a:t>我们与主同死同复活</a:t>
            </a:r>
          </a:p>
        </p:txBody>
      </p:sp>
      <p:sp>
        <p:nvSpPr>
          <p:cNvPr id="138" name="Slide Number"/>
          <p:cNvSpPr txBox="1"/>
          <p:nvPr>
            <p:ph type="sldNum" sz="quarter" idx="2"/>
          </p:nvPr>
        </p:nvSpPr>
        <p:spPr>
          <a:xfrm>
            <a:off x="6385373" y="9296400"/>
            <a:ext cx="227280" cy="3243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39" name="Lord Jesus loves you, He gave up His life for you…"/>
          <p:cNvSpPr txBox="1"/>
          <p:nvPr/>
        </p:nvSpPr>
        <p:spPr>
          <a:xfrm>
            <a:off x="960049" y="5795699"/>
            <a:ext cx="11533100" cy="2424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0" sz="3800">
                <a:latin typeface="+mn-lt"/>
                <a:ea typeface="+mn-ea"/>
                <a:cs typeface="+mn-cs"/>
                <a:sym typeface="Helvetica Neue Medium"/>
              </a:defRPr>
            </a:pPr>
            <a:r>
              <a:t>Lord Jesus loves you, He gave up His life for you </a:t>
            </a:r>
          </a:p>
          <a:p>
            <a:pPr>
              <a:defRPr b="0" sz="3800">
                <a:latin typeface="+mn-lt"/>
                <a:ea typeface="+mn-ea"/>
                <a:cs typeface="+mn-cs"/>
                <a:sym typeface="Helvetica Neue Medium"/>
              </a:defRPr>
            </a:pPr>
            <a:r>
              <a:t>His precious blood on the Cross cleanses our sins </a:t>
            </a:r>
          </a:p>
          <a:p>
            <a:pPr>
              <a:defRPr b="0" sz="3800">
                <a:latin typeface="+mn-lt"/>
                <a:ea typeface="+mn-ea"/>
                <a:cs typeface="+mn-cs"/>
                <a:sym typeface="Helvetica Neue Medium"/>
              </a:defRPr>
            </a:pPr>
            <a:r>
              <a:t> Jesus loves you, gives you salvation and grace,  </a:t>
            </a:r>
          </a:p>
          <a:p>
            <a:pPr>
              <a:defRPr b="0" sz="3800">
                <a:latin typeface="+mn-lt"/>
                <a:ea typeface="+mn-ea"/>
                <a:cs typeface="+mn-cs"/>
                <a:sym typeface="Helvetica Neue Medium"/>
              </a:defRPr>
            </a:pPr>
            <a:r>
              <a:t>Let us die and resurrect together with Him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主耶稣爱你 我也爱你…"/>
          <p:cNvSpPr txBox="1"/>
          <p:nvPr>
            <p:ph type="title"/>
          </p:nvPr>
        </p:nvSpPr>
        <p:spPr>
          <a:xfrm>
            <a:off x="953170" y="215918"/>
            <a:ext cx="10037804" cy="5367626"/>
          </a:xfrm>
          <a:prstGeom prst="rect">
            <a:avLst/>
          </a:prstGeom>
        </p:spPr>
        <p:txBody>
          <a:bodyPr/>
          <a:lstStyle/>
          <a:p>
            <a:pPr defTabSz="531622">
              <a:defRPr sz="7280"/>
            </a:pPr>
            <a:r>
              <a:t>主耶稣爱你 我也爱你</a:t>
            </a:r>
          </a:p>
          <a:p>
            <a:pPr defTabSz="531622">
              <a:defRPr sz="7280"/>
            </a:pPr>
            <a:r>
              <a:t>彼此相爱正是主的命令</a:t>
            </a:r>
          </a:p>
          <a:p>
            <a:pPr defTabSz="531622">
              <a:defRPr sz="7280"/>
            </a:pPr>
            <a:r>
              <a:t>主耶稣爱你 跟他脚踪行</a:t>
            </a:r>
          </a:p>
          <a:p>
            <a:pPr defTabSz="531622">
              <a:defRPr sz="7280"/>
            </a:pPr>
            <a:r>
              <a:t>你就得着永恒的生命</a:t>
            </a:r>
          </a:p>
        </p:txBody>
      </p:sp>
      <p:sp>
        <p:nvSpPr>
          <p:cNvPr id="142" name="Slide Number"/>
          <p:cNvSpPr txBox="1"/>
          <p:nvPr>
            <p:ph type="sldNum" sz="quarter" idx="2"/>
          </p:nvPr>
        </p:nvSpPr>
        <p:spPr>
          <a:xfrm>
            <a:off x="7283057" y="13679209"/>
            <a:ext cx="227280" cy="32430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43" name="Lord Jesus loves you, I love you too…"/>
          <p:cNvSpPr txBox="1"/>
          <p:nvPr/>
        </p:nvSpPr>
        <p:spPr>
          <a:xfrm>
            <a:off x="501840" y="6318249"/>
            <a:ext cx="12001120" cy="2676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0" sz="4200">
                <a:latin typeface="+mn-lt"/>
                <a:ea typeface="+mn-ea"/>
                <a:cs typeface="+mn-cs"/>
                <a:sym typeface="Helvetica Neue Medium"/>
              </a:defRPr>
            </a:pPr>
            <a:r>
              <a:t>Lord Jesus loves you, I love you too</a:t>
            </a:r>
          </a:p>
          <a:p>
            <a:pPr>
              <a:defRPr b="0" sz="4200">
                <a:latin typeface="+mn-lt"/>
                <a:ea typeface="+mn-ea"/>
                <a:cs typeface="+mn-cs"/>
                <a:sym typeface="Helvetica Neue Medium"/>
              </a:defRPr>
            </a:pPr>
            <a:r>
              <a:t>for the Lord commands us to “Love each other”</a:t>
            </a:r>
          </a:p>
          <a:p>
            <a:pPr>
              <a:defRPr b="0" sz="4200">
                <a:latin typeface="+mn-lt"/>
                <a:ea typeface="+mn-ea"/>
                <a:cs typeface="+mn-cs"/>
                <a:sym typeface="Helvetica Neue Medium"/>
              </a:defRPr>
            </a:pPr>
            <a:r>
              <a:t> Jesus loves you, so follow Him</a:t>
            </a:r>
          </a:p>
          <a:p>
            <a:pPr>
              <a:defRPr b="0" sz="4200">
                <a:latin typeface="+mn-lt"/>
                <a:ea typeface="+mn-ea"/>
                <a:cs typeface="+mn-cs"/>
                <a:sym typeface="Helvetica Neue Medium"/>
              </a:defRPr>
            </a:pPr>
            <a:r>
              <a:t>You will have eternal life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